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E4C6D-A492-4D01-80E7-2396B05741D9}" type="datetimeFigureOut">
              <a:rPr lang="de-DE" smtClean="0"/>
              <a:t>19.06.2019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DB6B8-2108-494D-AB5F-E10BBEAD109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826652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E4C6D-A492-4D01-80E7-2396B05741D9}" type="datetimeFigureOut">
              <a:rPr lang="de-DE" smtClean="0"/>
              <a:t>19.06.2019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DB6B8-2108-494D-AB5F-E10BBEAD109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964834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E4C6D-A492-4D01-80E7-2396B05741D9}" type="datetimeFigureOut">
              <a:rPr lang="de-DE" smtClean="0"/>
              <a:t>19.06.2019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DB6B8-2108-494D-AB5F-E10BBEAD109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539411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E4C6D-A492-4D01-80E7-2396B05741D9}" type="datetimeFigureOut">
              <a:rPr lang="de-DE" smtClean="0"/>
              <a:t>19.06.2019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DB6B8-2108-494D-AB5F-E10BBEAD109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19673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E4C6D-A492-4D01-80E7-2396B05741D9}" type="datetimeFigureOut">
              <a:rPr lang="de-DE" smtClean="0"/>
              <a:t>19.06.2019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DB6B8-2108-494D-AB5F-E10BBEAD109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420655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E4C6D-A492-4D01-80E7-2396B05741D9}" type="datetimeFigureOut">
              <a:rPr lang="de-DE" smtClean="0"/>
              <a:t>19.06.2019</a:t>
            </a:fld>
            <a:endParaRPr lang="de-DE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DB6B8-2108-494D-AB5F-E10BBEAD109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528216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E4C6D-A492-4D01-80E7-2396B05741D9}" type="datetimeFigureOut">
              <a:rPr lang="de-DE" smtClean="0"/>
              <a:t>19.06.2019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DB6B8-2108-494D-AB5F-E10BBEAD1091}" type="slidenum">
              <a:rPr lang="de-DE" smtClean="0"/>
              <a:t>‹Nr.›</a:t>
            </a:fld>
            <a:endParaRPr lang="de-DE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74491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E4C6D-A492-4D01-80E7-2396B05741D9}" type="datetimeFigureOut">
              <a:rPr lang="de-DE" smtClean="0"/>
              <a:t>19.06.2019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DB6B8-2108-494D-AB5F-E10BBEAD109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880614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E4C6D-A492-4D01-80E7-2396B05741D9}" type="datetimeFigureOut">
              <a:rPr lang="de-DE" smtClean="0"/>
              <a:t>19.06.2019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DB6B8-2108-494D-AB5F-E10BBEAD109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375415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E4C6D-A492-4D01-80E7-2396B05741D9}" type="datetimeFigureOut">
              <a:rPr lang="de-DE" smtClean="0"/>
              <a:t>19.06.2019</a:t>
            </a:fld>
            <a:endParaRPr lang="de-DE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de-DE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DB6B8-2108-494D-AB5F-E10BBEAD109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197186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21FE4C6D-A492-4D01-80E7-2396B05741D9}" type="datetimeFigureOut">
              <a:rPr lang="de-DE" smtClean="0"/>
              <a:t>19.06.2019</a:t>
            </a:fld>
            <a:endParaRPr lang="de-DE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de-DE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DB6B8-2108-494D-AB5F-E10BBEAD109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816432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21FE4C6D-A492-4D01-80E7-2396B05741D9}" type="datetimeFigureOut">
              <a:rPr lang="de-DE" smtClean="0"/>
              <a:t>19.06.2019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CF1DB6B8-2108-494D-AB5F-E10BBEAD109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655803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happyhackerwebmapping.github.io/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8B7445-D626-43FB-8B67-93F08B480A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Die unsichtbaren Verschmutzungen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D7E0259-A78B-4DAC-A945-69FCB669EAE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de-DE" dirty="0"/>
              <a:t>Ein Web Mapping Projekt</a:t>
            </a:r>
          </a:p>
          <a:p>
            <a:r>
              <a:rPr lang="de-DE" dirty="0"/>
              <a:t>Von Isabelle Beutelspacher,  Alexander Höfner, Robin </a:t>
            </a:r>
            <a:r>
              <a:rPr lang="de-DE" dirty="0" err="1"/>
              <a:t>Kohrs</a:t>
            </a:r>
            <a:endParaRPr lang="de-DE" dirty="0"/>
          </a:p>
          <a:p>
            <a:r>
              <a:rPr lang="de-DE" dirty="0"/>
              <a:t>19. Juni 2019</a:t>
            </a:r>
          </a:p>
        </p:txBody>
      </p:sp>
    </p:spTree>
    <p:extLst>
      <p:ext uri="{BB962C8B-B14F-4D97-AF65-F5344CB8AC3E}">
        <p14:creationId xmlns:p14="http://schemas.microsoft.com/office/powerpoint/2010/main" val="24141397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45CA414-C32D-4838-BA23-85B7D58ED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5" y="183457"/>
            <a:ext cx="7729728" cy="1188720"/>
          </a:xfrm>
        </p:spPr>
        <p:txBody>
          <a:bodyPr/>
          <a:lstStyle/>
          <a:p>
            <a:r>
              <a:rPr lang="de-DE" dirty="0"/>
              <a:t>Layout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27715F9-C7D9-41B2-9F19-57A4215CCC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D0AF1C7-D662-4716-9870-D2BE88B407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9788" y="2558399"/>
            <a:ext cx="7444250" cy="2419988"/>
          </a:xfrm>
          <a:prstGeom prst="rect">
            <a:avLst/>
          </a:prstGeom>
        </p:spPr>
      </p:pic>
      <p:pic>
        <p:nvPicPr>
          <p:cNvPr id="1026" name="Grafik 2" descr="Ein Bild, das Tisch, Monitor enthält.&#10;&#10;Automatisch generierte Beschreibung">
            <a:extLst>
              <a:ext uri="{FF2B5EF4-FFF2-40B4-BE49-F238E27FC236}">
                <a16:creationId xmlns:a16="http://schemas.microsoft.com/office/drawing/2014/main" id="{79A5BD34-44FF-41BE-B518-4B98EEE81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5386" y="2069722"/>
            <a:ext cx="2293937" cy="423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Grafik 4" descr="Ein Bild, das Monitor, Bildschirm enthält.&#10;&#10;Automatisch generierte Beschreibung">
            <a:extLst>
              <a:ext uri="{FF2B5EF4-FFF2-40B4-BE49-F238E27FC236}">
                <a16:creationId xmlns:a16="http://schemas.microsoft.com/office/drawing/2014/main" id="{DE623BD1-94EF-4DD8-BDCC-3F09EFE531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225" y="180362"/>
            <a:ext cx="1585064" cy="65623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590147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45CA414-C32D-4838-BA23-85B7D58ED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5" y="183457"/>
            <a:ext cx="7729728" cy="1188720"/>
          </a:xfrm>
        </p:spPr>
        <p:txBody>
          <a:bodyPr/>
          <a:lstStyle/>
          <a:p>
            <a:r>
              <a:rPr lang="de-DE" dirty="0"/>
              <a:t>Home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27715F9-C7D9-41B2-9F19-57A4215CCC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12A4D92-781D-4A03-8D80-186457B454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975" y="1586774"/>
            <a:ext cx="8899169" cy="5271225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21BFC52D-03D6-4C5A-9568-95953F95B5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2523" y="2866263"/>
            <a:ext cx="5141962" cy="1880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9957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45CA414-C32D-4838-BA23-85B7D58ED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5" y="183457"/>
            <a:ext cx="7729728" cy="1188720"/>
          </a:xfrm>
        </p:spPr>
        <p:txBody>
          <a:bodyPr/>
          <a:lstStyle/>
          <a:p>
            <a:r>
              <a:rPr lang="de-DE" dirty="0"/>
              <a:t>Research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27715F9-C7D9-41B2-9F19-57A4215CCC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AB4B844-7410-4E50-9874-91BFD20712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921" y="1620076"/>
            <a:ext cx="10076155" cy="5054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0618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45CA414-C32D-4838-BA23-85B7D58ED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5" y="183457"/>
            <a:ext cx="7729728" cy="1188720"/>
          </a:xfrm>
        </p:spPr>
        <p:txBody>
          <a:bodyPr/>
          <a:lstStyle/>
          <a:p>
            <a:r>
              <a:rPr lang="de-DE" dirty="0"/>
              <a:t>About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27715F9-C7D9-41B2-9F19-57A4215CCC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7C56D72-E506-424B-8108-90D27114D7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741" y="1660245"/>
            <a:ext cx="9023432" cy="4802699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94040E92-E914-4CAD-BA99-8964D7BDB5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8482" y="1464816"/>
            <a:ext cx="5122125" cy="5295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8549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45CA414-C32D-4838-BA23-85B7D58ED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5" y="183457"/>
            <a:ext cx="7729728" cy="1188720"/>
          </a:xfrm>
        </p:spPr>
        <p:txBody>
          <a:bodyPr/>
          <a:lstStyle/>
          <a:p>
            <a:r>
              <a:rPr lang="de-DE" dirty="0"/>
              <a:t>Luft, Lärm und Licht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27715F9-C7D9-41B2-9F19-57A4215CCC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de-DE" dirty="0">
                <a:hlinkClick r:id="rId2"/>
              </a:rPr>
              <a:t>happyhackerwebmapping.github.io/</a:t>
            </a:r>
            <a:r>
              <a:rPr lang="de-DE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7818071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45CA414-C32D-4838-BA23-85B7D58ED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5" y="183457"/>
            <a:ext cx="7729728" cy="1188720"/>
          </a:xfrm>
        </p:spPr>
        <p:txBody>
          <a:bodyPr/>
          <a:lstStyle/>
          <a:p>
            <a:r>
              <a:rPr lang="de-DE" dirty="0"/>
              <a:t>Lärm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27715F9-C7D9-41B2-9F19-57A4215CCC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CDB87CE-DEC0-4D0C-8A97-3FA0C511EB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576" y="1571348"/>
            <a:ext cx="5317724" cy="2591131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9B110B7D-A519-4C88-8FCA-6A93867FF0D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757" t="8802" r="10873" b="15211"/>
          <a:stretch/>
        </p:blipFill>
        <p:spPr>
          <a:xfrm>
            <a:off x="2616773" y="3497713"/>
            <a:ext cx="5899054" cy="3176830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D29941B2-36C2-4753-B970-03C97BAE71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6300" y="2179956"/>
            <a:ext cx="6525135" cy="1090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4901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45CA414-C32D-4838-BA23-85B7D58ED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5" y="183457"/>
            <a:ext cx="7729728" cy="1188720"/>
          </a:xfrm>
        </p:spPr>
        <p:txBody>
          <a:bodyPr/>
          <a:lstStyle/>
          <a:p>
            <a:r>
              <a:rPr lang="de-DE" dirty="0"/>
              <a:t>Lärm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27715F9-C7D9-41B2-9F19-57A4215CCC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BE3472F1-8D71-48AC-9A2C-C36FE7080F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958" y="1693481"/>
            <a:ext cx="8673483" cy="1336551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569F3151-535C-4B76-88C5-61BC888BA7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555" y="4700421"/>
            <a:ext cx="9498531" cy="1407502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8FBA731E-9376-43C1-B592-241C098C8C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3290" y="2026868"/>
            <a:ext cx="3543300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9677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AC71AA6-107D-4029-A255-DFE58E4613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Licht</a:t>
            </a:r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EA8E1D07-3316-4ECE-98E2-565903BB9D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035" y="2153412"/>
            <a:ext cx="4124325" cy="70485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9E32BBB6-78DA-4226-A230-DDA3B67FFA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35" y="2858262"/>
            <a:ext cx="5747265" cy="4371975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92268C9C-7052-49F3-8000-57D4701925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7091" y="2505837"/>
            <a:ext cx="3395380" cy="420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983638"/>
      </p:ext>
    </p:extLst>
  </p:cSld>
  <p:clrMapOvr>
    <a:masterClrMapping/>
  </p:clrMapOvr>
</p:sld>
</file>

<file path=ppt/theme/theme1.xml><?xml version="1.0" encoding="utf-8"?>
<a:theme xmlns:a="http://schemas.openxmlformats.org/drawingml/2006/main" name="Paket">
  <a:themeElements>
    <a:clrScheme name="Paket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ket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ket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TM10001115[[fn=Paket]]</Template>
  <TotalTime>0</TotalTime>
  <Words>38</Words>
  <Application>Microsoft Office PowerPoint</Application>
  <PresentationFormat>Breitbild</PresentationFormat>
  <Paragraphs>13</Paragraphs>
  <Slides>9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9</vt:i4>
      </vt:variant>
    </vt:vector>
  </HeadingPairs>
  <TitlesOfParts>
    <vt:vector size="12" baseType="lpstr">
      <vt:lpstr>Arial</vt:lpstr>
      <vt:lpstr>Gill Sans MT</vt:lpstr>
      <vt:lpstr>Paket</vt:lpstr>
      <vt:lpstr>Die unsichtbaren Verschmutzungen</vt:lpstr>
      <vt:lpstr>Layout</vt:lpstr>
      <vt:lpstr>Home</vt:lpstr>
      <vt:lpstr>Research</vt:lpstr>
      <vt:lpstr>About</vt:lpstr>
      <vt:lpstr>Luft, Lärm und Licht</vt:lpstr>
      <vt:lpstr>Lärm</vt:lpstr>
      <vt:lpstr>Lärm</vt:lpstr>
      <vt:lpstr>Licht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Die unsichtbaren Verschmutzungen</dc:title>
  <dc:creator>Isabelle Beutelspacher</dc:creator>
  <cp:lastModifiedBy>Robin Kohrs</cp:lastModifiedBy>
  <cp:revision>8</cp:revision>
  <dcterms:created xsi:type="dcterms:W3CDTF">2019-06-18T07:58:03Z</dcterms:created>
  <dcterms:modified xsi:type="dcterms:W3CDTF">2019-06-19T07:06:23Z</dcterms:modified>
</cp:coreProperties>
</file>